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2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A455-ADEB-4CBA-8A06-786289E4500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9B41-EAB5-485F-867B-83D5AE72B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50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A455-ADEB-4CBA-8A06-786289E4500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9B41-EAB5-485F-867B-83D5AE72B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2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A455-ADEB-4CBA-8A06-786289E4500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9B41-EAB5-485F-867B-83D5AE72B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7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A455-ADEB-4CBA-8A06-786289E4500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9B41-EAB5-485F-867B-83D5AE72B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73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A455-ADEB-4CBA-8A06-786289E4500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9B41-EAB5-485F-867B-83D5AE72B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9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A455-ADEB-4CBA-8A06-786289E4500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9B41-EAB5-485F-867B-83D5AE72B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1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A455-ADEB-4CBA-8A06-786289E4500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9B41-EAB5-485F-867B-83D5AE72B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7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A455-ADEB-4CBA-8A06-786289E4500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9B41-EAB5-485F-867B-83D5AE72B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2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A455-ADEB-4CBA-8A06-786289E4500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9B41-EAB5-485F-867B-83D5AE72B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3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A455-ADEB-4CBA-8A06-786289E4500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9B41-EAB5-485F-867B-83D5AE72B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A455-ADEB-4CBA-8A06-786289E4500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9B41-EAB5-485F-867B-83D5AE72B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1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0A455-ADEB-4CBA-8A06-786289E4500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49B41-EAB5-485F-867B-83D5AE72B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8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541/00007a70-f5cc7a35/img1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" y="0"/>
            <a:ext cx="90841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10056" y="5708590"/>
            <a:ext cx="376015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Правила игры:</a:t>
            </a:r>
          </a:p>
          <a:p>
            <a:r>
              <a:rPr lang="ru-RU" dirty="0" smtClean="0"/>
              <a:t>Выбрать лишний предмет,</a:t>
            </a:r>
          </a:p>
          <a:p>
            <a:r>
              <a:rPr lang="ru-RU" dirty="0"/>
              <a:t>н</a:t>
            </a:r>
            <a:r>
              <a:rPr lang="ru-RU" dirty="0" smtClean="0"/>
              <a:t>ажать на соответствующую цифру.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1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s://ds05.infourok.ru/uploads/ex/0c62/0006d6a9-959d86cb/hello_html_m495eac5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11425" y="3041819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1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340980" y="3187388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2</a:t>
            </a:r>
            <a:endParaRPr lang="ru-RU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1425" y="3777331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3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49525" y="3777516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4</a:t>
            </a:r>
            <a:endParaRPr lang="ru-RU" sz="2400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38715" y="658025"/>
            <a:ext cx="1538242" cy="29910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01697" y="914399"/>
            <a:ext cx="2374307" cy="2272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1115" y="810425"/>
            <a:ext cx="1538242" cy="29910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31065" y="4315626"/>
            <a:ext cx="2409914" cy="15638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19728" y="4127620"/>
            <a:ext cx="2120069" cy="1751888"/>
          </a:xfrm>
          <a:prstGeom prst="roundRect">
            <a:avLst>
              <a:gd name="adj" fmla="val 291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577769" y="1298961"/>
            <a:ext cx="1235580" cy="1345865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7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B5E9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7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5.infourok.ru/uploads/ex/0c62/0006d6a9-959d86cb/hello_html_1fc26b3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8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230170" y="2862840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1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870678" y="2871480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2</a:t>
            </a:r>
            <a:endParaRPr lang="ru-RU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443815" y="3631865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3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546080" y="3631866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4</a:t>
            </a:r>
            <a:endParaRPr lang="ru-RU" sz="24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38715" y="871671"/>
            <a:ext cx="1854436" cy="19998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48629" y="760576"/>
            <a:ext cx="1726250" cy="2110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8715" y="658025"/>
            <a:ext cx="1538242" cy="29910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1313" y="3965249"/>
            <a:ext cx="1538242" cy="2110812"/>
          </a:xfrm>
          <a:prstGeom prst="roundRect">
            <a:avLst>
              <a:gd name="adj" fmla="val 3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46309" y="4093530"/>
            <a:ext cx="1351659" cy="21705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сопоставление 2"/>
          <p:cNvSpPr/>
          <p:nvPr/>
        </p:nvSpPr>
        <p:spPr>
          <a:xfrm rot="16200000">
            <a:off x="4960034" y="4449566"/>
            <a:ext cx="719446" cy="914400"/>
          </a:xfrm>
          <a:prstGeom prst="flowChartCol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1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1CCF0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5.infourok.ru/uploads/ex/0c62/0006d6a9-959d86cb/hello_html_mccb26a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366901" y="2751744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1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964681" y="2734653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2</a:t>
            </a:r>
            <a:endParaRPr lang="ru-RU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358355" y="3537861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3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964681" y="3537862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4</a:t>
            </a:r>
            <a:endParaRPr lang="ru-RU" sz="24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8355" y="658025"/>
            <a:ext cx="1965532" cy="1999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03349" y="572472"/>
            <a:ext cx="2170631" cy="21621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30026" y="3221954"/>
            <a:ext cx="1444240" cy="29910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73367" y="4067798"/>
            <a:ext cx="1538243" cy="21451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лыбающееся лицо 2"/>
          <p:cNvSpPr/>
          <p:nvPr/>
        </p:nvSpPr>
        <p:spPr>
          <a:xfrm>
            <a:off x="7058826" y="4443813"/>
            <a:ext cx="1375873" cy="1350236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B5E9"/>
                                      </p:to>
                                    </p:animClr>
                                    <p:set>
                                      <p:cBhvr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5.infourok.ru/uploads/ex/0c62/0006d6a9-959d86cb/hello_html_2b17416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9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37064" y="2666191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1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597355" y="2614724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2</a:t>
            </a:r>
            <a:endParaRPr lang="ru-RU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9975" y="3409675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3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597355" y="3383746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4</a:t>
            </a:r>
            <a:endParaRPr lang="ru-RU" sz="24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50709" y="658026"/>
            <a:ext cx="1905710" cy="20081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86259" y="521292"/>
            <a:ext cx="1538242" cy="29910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86259" y="658026"/>
            <a:ext cx="1956986" cy="18458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83238" y="3845411"/>
            <a:ext cx="1965532" cy="20853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41879" y="3888430"/>
            <a:ext cx="2486824" cy="1820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4336992" y="1102405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3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1CCF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5.infourok.ru/uploads/ex/0c62/0006d6a9-959d86cb/hello_html_m6806a88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95627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272755" y="2554903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1</a:t>
            </a:r>
            <a:endParaRPr lang="ru-RU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469024" y="2793991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2</a:t>
            </a:r>
            <a:endParaRPr lang="ru-RU" sz="2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44569" y="3520675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3</a:t>
            </a:r>
            <a:endParaRPr lang="ru-RU" sz="2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23745" y="3409676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4</a:t>
            </a:r>
            <a:endParaRPr lang="ru-RU" sz="2400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4709" y="572568"/>
            <a:ext cx="2640651" cy="2042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947731" y="512458"/>
            <a:ext cx="1563880" cy="2281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52429" y="3998007"/>
            <a:ext cx="2640651" cy="220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657174" y="3767174"/>
            <a:ext cx="1854437" cy="2437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лыбающееся лицо 22"/>
          <p:cNvSpPr/>
          <p:nvPr/>
        </p:nvSpPr>
        <p:spPr>
          <a:xfrm>
            <a:off x="7080189" y="1239140"/>
            <a:ext cx="1012677" cy="1016950"/>
          </a:xfrm>
          <a:prstGeom prst="smileyFac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4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5.infourok.ru/uploads/ex/0c62/0006d6a9-959d86cb/hello_html_m6045784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38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041876" y="2777383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1</a:t>
            </a:r>
            <a:endParaRPr lang="ru-RU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38147" y="2700469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2</a:t>
            </a:r>
            <a:endParaRPr lang="ru-RU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93436" y="3162134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3</a:t>
            </a:r>
            <a:endParaRPr lang="ru-RU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64823" y="3332859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4</a:t>
            </a:r>
            <a:endParaRPr lang="ru-RU" sz="2400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93435" y="743483"/>
            <a:ext cx="2597921" cy="20338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1356" y="460048"/>
            <a:ext cx="1974081" cy="22404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07082" y="3563691"/>
            <a:ext cx="1948440" cy="25294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91356" y="3776007"/>
            <a:ext cx="1897167" cy="2317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1 19"/>
          <p:cNvSpPr/>
          <p:nvPr/>
        </p:nvSpPr>
        <p:spPr>
          <a:xfrm>
            <a:off x="6964823" y="4332077"/>
            <a:ext cx="1247687" cy="1205004"/>
          </a:xfrm>
          <a:prstGeom prst="irregularSeal1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B5E9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0c62/0006d6a9-959d86cb/hello_html_m6cbc159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751320" y="2862840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1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118504" y="2992971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2</a:t>
            </a:r>
            <a:endParaRPr lang="ru-RU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170347" y="3198167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3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785361" y="3454636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4</a:t>
            </a:r>
            <a:endParaRPr lang="ru-RU" sz="2400" i="1" dirty="0"/>
          </a:p>
        </p:txBody>
      </p:sp>
      <p:sp>
        <p:nvSpPr>
          <p:cNvPr id="11" name="Прямоугольник с двумя вырезанными соседними углами 10"/>
          <p:cNvSpPr/>
          <p:nvPr/>
        </p:nvSpPr>
        <p:spPr>
          <a:xfrm>
            <a:off x="4016523" y="1059678"/>
            <a:ext cx="2290273" cy="1803161"/>
          </a:xfrm>
          <a:prstGeom prst="snip2Same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вырезанными соседними углами 11"/>
          <p:cNvSpPr/>
          <p:nvPr/>
        </p:nvSpPr>
        <p:spPr>
          <a:xfrm>
            <a:off x="6459197" y="538386"/>
            <a:ext cx="2086598" cy="2454586"/>
          </a:xfrm>
          <a:prstGeom prst="snip2Same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вырезанными соседними углами 12"/>
          <p:cNvSpPr/>
          <p:nvPr/>
        </p:nvSpPr>
        <p:spPr>
          <a:xfrm>
            <a:off x="4016523" y="3580688"/>
            <a:ext cx="2162087" cy="2741773"/>
          </a:xfrm>
          <a:prstGeom prst="snip2Same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>
            <a:off x="6357359" y="3916301"/>
            <a:ext cx="2487538" cy="2413281"/>
          </a:xfrm>
          <a:prstGeom prst="snip2Same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821033" y="4874662"/>
            <a:ext cx="156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молодец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B5E9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7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5.infourok.ru/uploads/ex/0c62/0006d6a9-959d86cb/hello_html_m44654ec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529129" y="3068125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1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058685" y="3059487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2</a:t>
            </a:r>
            <a:endParaRPr lang="ru-RU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366902" y="3708968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3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905002" y="3580684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4</a:t>
            </a:r>
            <a:endParaRPr lang="ru-RU" sz="2400" i="1" dirty="0"/>
          </a:p>
        </p:txBody>
      </p:sp>
      <p:sp>
        <p:nvSpPr>
          <p:cNvPr id="12" name="Прямоугольник с двумя вырезанными соседними углами 11"/>
          <p:cNvSpPr/>
          <p:nvPr/>
        </p:nvSpPr>
        <p:spPr>
          <a:xfrm>
            <a:off x="4264351" y="521293"/>
            <a:ext cx="1905713" cy="2538193"/>
          </a:xfrm>
          <a:prstGeom prst="snip2Same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вырезанными соседними углами 12"/>
          <p:cNvSpPr/>
          <p:nvPr/>
        </p:nvSpPr>
        <p:spPr>
          <a:xfrm>
            <a:off x="6503350" y="1264964"/>
            <a:ext cx="2093719" cy="1803161"/>
          </a:xfrm>
          <a:prstGeom prst="snip2Same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>
            <a:off x="4174620" y="4170634"/>
            <a:ext cx="2290273" cy="2016520"/>
          </a:xfrm>
          <a:prstGeom prst="snip2Same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6503350" y="4042349"/>
            <a:ext cx="2093719" cy="2144805"/>
          </a:xfrm>
          <a:prstGeom prst="smileyFac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Улыбающееся лицо 16"/>
          <p:cNvSpPr/>
          <p:nvPr/>
        </p:nvSpPr>
        <p:spPr>
          <a:xfrm>
            <a:off x="6503351" y="4042349"/>
            <a:ext cx="2093718" cy="2204627"/>
          </a:xfrm>
          <a:prstGeom prst="smileyFac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798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mph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B5E9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5.infourok.ru/uploads/ex/0c62/0006d6a9-959d86cb/hello_html_5c15284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38714" y="2862841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1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358071" y="2862840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2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38715" y="3802879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3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58072" y="3768695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4</a:t>
            </a:r>
            <a:endParaRPr lang="ru-RU" sz="2400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67797" y="880217"/>
            <a:ext cx="1803163" cy="1897166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17364" y="904430"/>
            <a:ext cx="2411339" cy="1897166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64720" y="4297303"/>
            <a:ext cx="1803163" cy="1897166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70960" y="4230360"/>
            <a:ext cx="2760292" cy="2076436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4512178" y="1395813"/>
            <a:ext cx="914400" cy="914400"/>
          </a:xfrm>
          <a:prstGeom prst="sun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B5E9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5.infourok.ru/uploads/ex/0c62/0006d6a9-959d86cb/hello_html_5d08b2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853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024927" y="2862840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1</a:t>
            </a:r>
            <a:endParaRPr lang="ru-RU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836495" y="2862839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2</a:t>
            </a:r>
            <a:endParaRPr lang="ru-RU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38715" y="3802879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3</a:t>
            </a:r>
            <a:endParaRPr lang="ru-RU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785362" y="3768694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4</a:t>
            </a:r>
            <a:endParaRPr lang="ru-RU" sz="2400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38715" y="606751"/>
            <a:ext cx="1794615" cy="217917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69170" y="683662"/>
            <a:ext cx="2033895" cy="217917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68697" y="4264544"/>
            <a:ext cx="1922802" cy="176024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88054" y="4264544"/>
            <a:ext cx="2538099" cy="192261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571719" y="1773251"/>
            <a:ext cx="16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молодец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5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B5E9"/>
                                      </p:to>
                                    </p:animClr>
                                    <p:set>
                                      <p:cBhvr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5.infourok.ru/uploads/ex/0c62/0006d6a9-959d86cb/hello_html_71ae77a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238715" y="2529458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1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939045" y="2529554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2</a:t>
            </a:r>
            <a:endParaRPr lang="ru-RU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238715" y="3247402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3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093011" y="3093673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4</a:t>
            </a:r>
            <a:endParaRPr lang="ru-RU" sz="2400" i="1" dirty="0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4238715" y="794759"/>
            <a:ext cx="2213360" cy="1717705"/>
          </a:xfrm>
          <a:prstGeom prst="snip2DiagRect">
            <a:avLst>
              <a:gd name="adj1" fmla="val 0"/>
              <a:gd name="adj2" fmla="val 2413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 rot="16200000">
            <a:off x="6510473" y="709300"/>
            <a:ext cx="2213360" cy="1717705"/>
          </a:xfrm>
          <a:prstGeom prst="snip2DiagRect">
            <a:avLst>
              <a:gd name="adj1" fmla="val 0"/>
              <a:gd name="adj2" fmla="val 3706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 rot="16200000">
            <a:off x="4097141" y="3857856"/>
            <a:ext cx="2725819" cy="2120781"/>
          </a:xfrm>
          <a:prstGeom prst="snip2DiagRect">
            <a:avLst>
              <a:gd name="adj1" fmla="val 0"/>
              <a:gd name="adj2" fmla="val 188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6520441" y="3555338"/>
            <a:ext cx="2033899" cy="2725818"/>
          </a:xfrm>
          <a:prstGeom prst="snip2DiagRect">
            <a:avLst>
              <a:gd name="adj1" fmla="val 0"/>
              <a:gd name="adj2" fmla="val 2413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ердце 13"/>
          <p:cNvSpPr/>
          <p:nvPr/>
        </p:nvSpPr>
        <p:spPr>
          <a:xfrm>
            <a:off x="6990460" y="4281443"/>
            <a:ext cx="1444241" cy="12562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5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B5E9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5.infourok.ru/uploads/ex/0c62/0006d6a9-959d86cb/hello_html_mf0fad4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97637" y="2905663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1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109959" y="2862839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2</a:t>
            </a:r>
            <a:endParaRPr lang="ru-RU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896883" y="3674596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3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30782" y="3537862"/>
            <a:ext cx="4272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4</a:t>
            </a:r>
            <a:endParaRPr lang="ru-RU" sz="2400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10528" y="871671"/>
            <a:ext cx="2110809" cy="2033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31537" y="562597"/>
            <a:ext cx="1837346" cy="23002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96883" y="3999526"/>
            <a:ext cx="1905712" cy="2221811"/>
          </a:xfrm>
          <a:prstGeom prst="roundRect">
            <a:avLst>
              <a:gd name="adj" fmla="val 2947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58072" y="3400087"/>
            <a:ext cx="2110809" cy="2821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4050707" y="948583"/>
            <a:ext cx="1965532" cy="1678534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5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B5E9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7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62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сергей</cp:lastModifiedBy>
  <cp:revision>18</cp:revision>
  <dcterms:created xsi:type="dcterms:W3CDTF">2020-04-20T11:18:00Z</dcterms:created>
  <dcterms:modified xsi:type="dcterms:W3CDTF">2020-04-20T16:27:20Z</dcterms:modified>
</cp:coreProperties>
</file>